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" roundtripDataSignature="AMtx7mj9LxIfwzUL5LdZ/qGgp3xW4Pkk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ba6f1b10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18ba6f1b10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80b6dda7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80b6dda7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980b6dda7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bfbc480e5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6bfbc480e5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6bfbc480e5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80b6dda7f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80b6dda7f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980b6dda7f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80b6dda7f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980b6dda7f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980b6dda7f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19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4" name="Google Shape;104;p28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2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" name="Google Shape;125;p2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2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comparison">
  <p:cSld name="Market comparison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30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30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30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5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6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>
            <p:ph idx="7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8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31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6" name="Google Shape;156;p3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6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3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4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5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25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3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4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2" name="Google Shape;202;p34"/>
          <p:cNvSpPr/>
          <p:nvPr>
            <p:ph idx="3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34"/>
          <p:cNvSpPr/>
          <p:nvPr>
            <p:ph idx="4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4" name="Google Shape;204;p34"/>
          <p:cNvSpPr/>
          <p:nvPr>
            <p:ph idx="5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1343248" y="5084524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3692980" y="5099206"/>
            <a:ext cx="21357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6183644" y="5099206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8603525" y="5084524"/>
            <a:ext cx="2123742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34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34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accen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1" name="Google Shape;221;p35"/>
          <p:cNvSpPr/>
          <p:nvPr>
            <p:ph idx="3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2" name="Google Shape;222;p35"/>
          <p:cNvSpPr/>
          <p:nvPr>
            <p:ph idx="4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3" name="Google Shape;223;p35"/>
          <p:cNvSpPr/>
          <p:nvPr>
            <p:ph idx="5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35"/>
          <p:cNvSpPr txBox="1"/>
          <p:nvPr>
            <p:ph idx="6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6" name="Google Shape;226;p35"/>
          <p:cNvSpPr txBox="1"/>
          <p:nvPr>
            <p:ph idx="7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35"/>
          <p:cNvSpPr txBox="1"/>
          <p:nvPr>
            <p:ph idx="8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35"/>
          <p:cNvSpPr txBox="1"/>
          <p:nvPr>
            <p:ph idx="9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35"/>
          <p:cNvSpPr txBox="1"/>
          <p:nvPr>
            <p:ph idx="13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35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35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35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3" name="Google Shape;233;p35"/>
          <p:cNvSpPr/>
          <p:nvPr>
            <p:ph idx="17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4" name="Google Shape;234;p35"/>
          <p:cNvSpPr/>
          <p:nvPr>
            <p:ph idx="18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5" name="Google Shape;235;p35"/>
          <p:cNvSpPr/>
          <p:nvPr>
            <p:ph idx="19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6" name="Google Shape;236;p35"/>
          <p:cNvSpPr txBox="1"/>
          <p:nvPr>
            <p:ph idx="20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p35"/>
          <p:cNvSpPr txBox="1"/>
          <p:nvPr>
            <p:ph idx="21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35"/>
          <p:cNvSpPr txBox="1"/>
          <p:nvPr>
            <p:ph idx="22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35"/>
          <p:cNvSpPr txBox="1"/>
          <p:nvPr>
            <p:ph idx="23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0" name="Google Shape;240;p35"/>
          <p:cNvSpPr txBox="1"/>
          <p:nvPr>
            <p:ph idx="24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35"/>
          <p:cNvSpPr txBox="1"/>
          <p:nvPr>
            <p:ph idx="25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35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3" name="Google Shape;243;p35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107544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3" name="Google Shape;253;p36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4" name="Google Shape;254;p36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5" type="body"/>
          </p:nvPr>
        </p:nvSpPr>
        <p:spPr>
          <a:xfrm>
            <a:off x="380565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7" name="Google Shape;257;p36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8" name="Google Shape;258;p36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9" type="body"/>
          </p:nvPr>
        </p:nvSpPr>
        <p:spPr>
          <a:xfrm>
            <a:off x="653011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36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2" name="Google Shape;262;p36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6"/>
          <p:cNvSpPr txBox="1"/>
          <p:nvPr>
            <p:ph idx="16" type="body"/>
          </p:nvPr>
        </p:nvSpPr>
        <p:spPr>
          <a:xfrm>
            <a:off x="926032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p36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66" name="Google Shape;266;p36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36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36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5" name="Google Shape;275;p37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7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" name="Google Shape;30;p20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" name="Google Shape;31;p20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20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20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6155823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21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21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" name="Google Shape;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/>
          <p:nvPr>
            <p:ph idx="2" type="dgm"/>
          </p:nvPr>
        </p:nvSpPr>
        <p:spPr>
          <a:xfrm>
            <a:off x="838200" y="2136776"/>
            <a:ext cx="10515600" cy="369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9" name="Google Shape;59;p23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23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5" name="Google Shape;6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6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96" name="Google Shape;96;p27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27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/>
          <p:nvPr>
            <p:ph type="ctrTitle"/>
          </p:nvPr>
        </p:nvSpPr>
        <p:spPr>
          <a:xfrm>
            <a:off x="6841465" y="4341715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Workshop 10</a:t>
            </a:r>
            <a:endParaRPr/>
          </a:p>
        </p:txBody>
      </p:sp>
      <p:sp>
        <p:nvSpPr>
          <p:cNvPr id="285" name="Google Shape;285;p1"/>
          <p:cNvSpPr txBox="1"/>
          <p:nvPr>
            <p:ph idx="1" type="subTitle"/>
          </p:nvPr>
        </p:nvSpPr>
        <p:spPr>
          <a:xfrm>
            <a:off x="6841466" y="5493764"/>
            <a:ext cx="49419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Saffian Asghar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Emilio Espinosa Sanchez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ba6f1b104_0_0"/>
          <p:cNvSpPr txBox="1"/>
          <p:nvPr>
            <p:ph type="title"/>
          </p:nvPr>
        </p:nvSpPr>
        <p:spPr>
          <a:xfrm>
            <a:off x="838200" y="550941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291" name="Google Shape;291;g18ba6f1b104_0_0"/>
          <p:cNvSpPr txBox="1"/>
          <p:nvPr>
            <p:ph idx="1" type="body"/>
          </p:nvPr>
        </p:nvSpPr>
        <p:spPr>
          <a:xfrm>
            <a:off x="148318" y="148113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Tesla System</a:t>
            </a:r>
            <a:endParaRPr/>
          </a:p>
        </p:txBody>
      </p:sp>
      <p:sp>
        <p:nvSpPr>
          <p:cNvPr id="292" name="Google Shape;292;g18ba6f1b104_0_0"/>
          <p:cNvSpPr txBox="1"/>
          <p:nvPr>
            <p:ph idx="2" type="body"/>
          </p:nvPr>
        </p:nvSpPr>
        <p:spPr>
          <a:xfrm>
            <a:off x="714375" y="2557463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Lane detection</a:t>
            </a:r>
            <a:endParaRPr/>
          </a:p>
        </p:txBody>
      </p:sp>
      <p:sp>
        <p:nvSpPr>
          <p:cNvPr id="293" name="Google Shape;293;g18ba6f1b104_0_0"/>
          <p:cNvSpPr txBox="1"/>
          <p:nvPr>
            <p:ph idx="3" type="body"/>
          </p:nvPr>
        </p:nvSpPr>
        <p:spPr>
          <a:xfrm>
            <a:off x="1320800" y="363378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294" name="Google Shape;294;g18ba6f1b104_0_0"/>
          <p:cNvSpPr txBox="1"/>
          <p:nvPr>
            <p:ph idx="5" type="body"/>
          </p:nvPr>
        </p:nvSpPr>
        <p:spPr>
          <a:xfrm>
            <a:off x="4401535" y="1594478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Top of the market</a:t>
            </a:r>
            <a:endParaRPr/>
          </a:p>
        </p:txBody>
      </p:sp>
      <p:sp>
        <p:nvSpPr>
          <p:cNvPr id="295" name="Google Shape;295;g18ba6f1b104_0_0"/>
          <p:cNvSpPr txBox="1"/>
          <p:nvPr>
            <p:ph idx="6" type="body"/>
          </p:nvPr>
        </p:nvSpPr>
        <p:spPr>
          <a:xfrm>
            <a:off x="4986028" y="268256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Photos to be detected on, applying the same detection algorithm on video</a:t>
            </a:r>
            <a:endParaRPr/>
          </a:p>
        </p:txBody>
      </p:sp>
      <p:sp>
        <p:nvSpPr>
          <p:cNvPr id="296" name="Google Shape;296;g18ba6f1b104_0_0"/>
          <p:cNvSpPr txBox="1"/>
          <p:nvPr>
            <p:ph idx="7" type="body"/>
          </p:nvPr>
        </p:nvSpPr>
        <p:spPr>
          <a:xfrm>
            <a:off x="5576937" y="375539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Our goal is…</a:t>
            </a:r>
            <a:endParaRPr/>
          </a:p>
        </p:txBody>
      </p:sp>
      <p:sp>
        <p:nvSpPr>
          <p:cNvPr id="297" name="Google Shape;297;g18ba6f1b104_0_0"/>
          <p:cNvSpPr txBox="1"/>
          <p:nvPr>
            <p:ph idx="12" type="sldNum"/>
          </p:nvPr>
        </p:nvSpPr>
        <p:spPr>
          <a:xfrm>
            <a:off x="10810874" y="6356350"/>
            <a:ext cx="5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g18ba6f1b104_0_0"/>
          <p:cNvSpPr txBox="1"/>
          <p:nvPr>
            <p:ph idx="3" type="body"/>
          </p:nvPr>
        </p:nvSpPr>
        <p:spPr>
          <a:xfrm>
            <a:off x="2051600" y="4710113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Findings</a:t>
            </a:r>
            <a:endParaRPr/>
          </a:p>
        </p:txBody>
      </p:sp>
      <p:sp>
        <p:nvSpPr>
          <p:cNvPr id="299" name="Google Shape;299;g18ba6f1b104_0_0"/>
          <p:cNvSpPr txBox="1"/>
          <p:nvPr>
            <p:ph idx="6" type="body"/>
          </p:nvPr>
        </p:nvSpPr>
        <p:spPr>
          <a:xfrm>
            <a:off x="6212553" y="486251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Our results so far…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80b6dda7f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Tesla’s road detection</a:t>
            </a:r>
            <a:endParaRPr/>
          </a:p>
        </p:txBody>
      </p:sp>
      <p:sp>
        <p:nvSpPr>
          <p:cNvPr id="306" name="Google Shape;306;g1980b6dda7f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" name="Google Shape;307;g1980b6dda7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50" y="1775175"/>
            <a:ext cx="8412516" cy="43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6bfbc480e5_1_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g16bfbc480e5_1_46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Lane detection</a:t>
            </a:r>
            <a:endParaRPr/>
          </a:p>
        </p:txBody>
      </p:sp>
      <p:pic>
        <p:nvPicPr>
          <p:cNvPr id="315" name="Google Shape;315;g16bfbc480e5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4450"/>
            <a:ext cx="5981700" cy="29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6bfbc480e5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533400"/>
            <a:ext cx="5753100" cy="287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6bfbc480e5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0" y="3558863"/>
            <a:ext cx="5753100" cy="2634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80b6dda7f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goal is…</a:t>
            </a:r>
            <a:endParaRPr/>
          </a:p>
        </p:txBody>
      </p:sp>
      <p:sp>
        <p:nvSpPr>
          <p:cNvPr id="324" name="Google Shape;324;g1980b6dda7f_1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1980b6dda7f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850" y="1932413"/>
            <a:ext cx="7424311" cy="418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80b6dda7f_1_16"/>
          <p:cNvSpPr/>
          <p:nvPr>
            <p:ph idx="2" type="dgm"/>
          </p:nvPr>
        </p:nvSpPr>
        <p:spPr>
          <a:xfrm>
            <a:off x="838200" y="2136776"/>
            <a:ext cx="10515600" cy="66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OpenCV - Canny Edge Detection</a:t>
            </a:r>
            <a:endParaRPr/>
          </a:p>
        </p:txBody>
      </p:sp>
      <p:sp>
        <p:nvSpPr>
          <p:cNvPr id="332" name="Google Shape;332;g1980b6dda7f_1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found so far</a:t>
            </a:r>
            <a:endParaRPr/>
          </a:p>
        </p:txBody>
      </p:sp>
      <p:sp>
        <p:nvSpPr>
          <p:cNvPr id="333" name="Google Shape;333;g1980b6dda7f_1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g1980b6dda7f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433600"/>
            <a:ext cx="6108825" cy="20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980b6dda7f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825" y="2950976"/>
            <a:ext cx="4678164" cy="32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/>
          <p:nvPr>
            <p:ph type="ctrTitle"/>
          </p:nvPr>
        </p:nvSpPr>
        <p:spPr>
          <a:xfrm>
            <a:off x="4267200" y="16157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41" name="Google Shape;341;p17"/>
          <p:cNvSpPr txBox="1"/>
          <p:nvPr>
            <p:ph idx="1" type="subTitle"/>
          </p:nvPr>
        </p:nvSpPr>
        <p:spPr>
          <a:xfrm>
            <a:off x="4267200" y="3238103"/>
            <a:ext cx="41796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Saffian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Emilio</a:t>
            </a:r>
            <a:endParaRPr/>
          </a:p>
        </p:txBody>
      </p:sp>
      <p:sp>
        <p:nvSpPr>
          <p:cNvPr id="342" name="Google Shape;342;p17"/>
          <p:cNvSpPr txBox="1"/>
          <p:nvPr>
            <p:ph idx="12" type="sldNum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2022-10-16T14:47:12Z</dcterms:created>
  <dc:creator>Saffian Baig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